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6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B12C"/>
    <a:srgbClr val="155397"/>
    <a:srgbClr val="007F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83" autoAdjust="0"/>
    <p:restoredTop sz="94660"/>
  </p:normalViewPr>
  <p:slideViewPr>
    <p:cSldViewPr snapToGrid="0">
      <p:cViewPr varScale="1">
        <p:scale>
          <a:sx n="79" d="100"/>
          <a:sy n="79" d="100"/>
        </p:scale>
        <p:origin x="54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7438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798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234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227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473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917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502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572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7635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692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0500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E2B176-2D4D-424B-9C92-37B5A9A7AADE}" type="datetimeFigureOut">
              <a:rPr lang="ru-RU" smtClean="0"/>
              <a:t>02.05.2023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80FAE3-414D-4B55-A0D6-981057560D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1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3.jpeg"/><Relationship Id="rId7" Type="http://schemas.openxmlformats.org/officeDocument/2006/relationships/image" Target="../media/image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png"/><Relationship Id="rId10" Type="http://schemas.openxmlformats.org/officeDocument/2006/relationships/hyperlink" Target="mailto:pk2@academykotin.ru" TargetMode="External"/><Relationship Id="rId4" Type="http://schemas.openxmlformats.org/officeDocument/2006/relationships/image" Target="../media/image34.jpe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jpeg"/><Relationship Id="rId3" Type="http://schemas.openxmlformats.org/officeDocument/2006/relationships/image" Target="../media/image2.gif"/><Relationship Id="rId7" Type="http://schemas.openxmlformats.org/officeDocument/2006/relationships/image" Target="../media/image26.jpeg"/><Relationship Id="rId12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1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/>
          <a:srcRect t="6463" r="20130" b="55063"/>
          <a:stretch/>
        </p:blipFill>
        <p:spPr bwMode="auto">
          <a:xfrm>
            <a:off x="1765300" y="203200"/>
            <a:ext cx="5553642" cy="1701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2" descr="http://qrcoder.ru/code/?https%3A%2F%2Facademykotin.ru%2F&amp;4&amp;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1" t="5819" r="6806" b="6548"/>
          <a:stretch/>
        </p:blipFill>
        <p:spPr bwMode="auto">
          <a:xfrm>
            <a:off x="304800" y="482599"/>
            <a:ext cx="1282700" cy="1308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7600" y="489791"/>
            <a:ext cx="1435518" cy="13169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90900" y="6096000"/>
            <a:ext cx="2806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2023 год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04800" y="2827903"/>
            <a:ext cx="8598318" cy="2227945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ru-RU" sz="1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  <a:defRPr/>
            </a:pPr>
            <a:r>
              <a:rPr lang="ru-RU" sz="6400" b="1" dirty="0" smtClean="0">
                <a:solidFill>
                  <a:srgbClr val="0F02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машиностроения </a:t>
            </a:r>
          </a:p>
          <a:p>
            <a:pPr marL="0" indent="0" algn="ctr">
              <a:buNone/>
              <a:defRPr/>
            </a:pPr>
            <a:r>
              <a:rPr lang="ru-RU" sz="6400" b="1" dirty="0" smtClean="0">
                <a:solidFill>
                  <a:srgbClr val="0F02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наших руках!</a:t>
            </a:r>
          </a:p>
          <a:p>
            <a:pPr>
              <a:defRPr/>
            </a:pP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05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ru-RU" sz="1275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51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  <a:solidFill>
            <a:srgbClr val="2E308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140" y="40113"/>
            <a:ext cx="884006" cy="78021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964934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Ленинградский машиностроительный факультет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3126590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Невский машиностроительный факультет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043290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безотрывных форм обучения имени В.А. Радченко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70" y="4210939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Приемная комиссия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куар код телегра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639" y="6037902"/>
            <a:ext cx="798087" cy="79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shutterstock_38043727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84133"/>
            <a:ext cx="352684" cy="243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95551" y="5628288"/>
            <a:ext cx="100523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СПб ГБПОУ «АМК»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Picture 3" descr="вк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297" y="6016038"/>
            <a:ext cx="909793" cy="83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5kbsbe1i5N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405" y="5723865"/>
            <a:ext cx="239735" cy="239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8203140" y="5648574"/>
            <a:ext cx="13204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СПб ГБПОУ «АМК»</a:t>
            </a: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2" descr="http://qrcoder.ru/code/?https%3A%2F%2Facademykotin.ru%2F&amp;4&amp;0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2" t="10350" r="10217" b="10239"/>
          <a:stretch/>
        </p:blipFill>
        <p:spPr bwMode="auto">
          <a:xfrm>
            <a:off x="50008" y="30956"/>
            <a:ext cx="850107" cy="85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2326289" y="5339542"/>
            <a:ext cx="4491422" cy="369332"/>
          </a:xfrm>
          <a:prstGeom prst="rect">
            <a:avLst/>
          </a:prstGeom>
          <a:solidFill>
            <a:srgbClr val="155397"/>
          </a:solidFill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Необходимые документы при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поступлении: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4" t="5622" r="4326" b="5339"/>
          <a:stretch/>
        </p:blipFill>
        <p:spPr>
          <a:xfrm>
            <a:off x="2973316" y="6040698"/>
            <a:ext cx="806760" cy="80676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4" t="7302" r="3941" b="5339"/>
          <a:stretch/>
        </p:blipFill>
        <p:spPr>
          <a:xfrm>
            <a:off x="5302686" y="6063871"/>
            <a:ext cx="817191" cy="783587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2674147" y="5729810"/>
            <a:ext cx="1405097" cy="289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344" marR="7936" algn="ctr">
              <a:lnSpc>
                <a:spcPct val="107000"/>
              </a:lnSpc>
              <a:spcAft>
                <a:spcPts val="22"/>
              </a:spcAft>
            </a:pPr>
            <a:r>
              <a:rPr lang="ru-RU" sz="12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</a:t>
            </a:r>
            <a:r>
              <a:rPr lang="ru-RU" sz="12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  <a:endParaRPr lang="ru-RU" sz="1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50696" y="5646738"/>
            <a:ext cx="27206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иностранных </a:t>
            </a:r>
            <a:r>
              <a:rPr lang="ru-RU" sz="12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 </a:t>
            </a:r>
            <a:r>
              <a:rPr lang="ru-RU" sz="1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лиц </a:t>
            </a:r>
            <a:r>
              <a:rPr lang="ru-RU" sz="12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гражданства</a:t>
            </a:r>
            <a:endParaRPr lang="ru-RU" sz="1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52639" y="4591050"/>
            <a:ext cx="88494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Старший специалист приёмной комиссии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Мамедова Фарида Маратовна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задать вопрос по приёму можно по электронной почте: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pk2@academykotin.ru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(812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367-17-18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76342" y="3495922"/>
            <a:ext cx="88494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Декан факультета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Ивановна </a:t>
            </a:r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Чернякова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chernyakova@academykotin.ru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812)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648-35-21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7274" y="2411573"/>
            <a:ext cx="88494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Декан факультета –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Татьяна Васильевна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Лядышева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lyadysheva@academykotin.ru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(812)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362-03-26, доб. 236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47273" y="1334266"/>
            <a:ext cx="884945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Декан факультета –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Андрей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Анатольевич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Русаков</a:t>
            </a:r>
          </a:p>
          <a:p>
            <a:pPr algn="ctr"/>
            <a:r>
              <a:rPr lang="ru-RU" sz="1400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rusakov@academykotin.ru</a:t>
            </a:r>
            <a:endParaRPr lang="ru-RU" sz="1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Телефон: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812)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302-62-93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904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  <a:solidFill>
            <a:srgbClr val="2E308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140" y="40113"/>
            <a:ext cx="884006" cy="7802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5008" r="6154" b="4731"/>
          <a:stretch/>
        </p:blipFill>
        <p:spPr>
          <a:xfrm>
            <a:off x="24716" y="0"/>
            <a:ext cx="885656" cy="91096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Ленинградский машиностроительный факультет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081316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15.01.31 Мастер контрольно-измерительных приборов и автоматики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16" y="1608972"/>
            <a:ext cx="3139279" cy="2090809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3842804"/>
            <a:ext cx="9150096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15.01.35 Мастер слесарных работ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https://i.pinimg.com/originals/ba/a9/ba/baa9bafa22d13801950c38c74073a27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" t="1789"/>
          <a:stretch/>
        </p:blipFill>
        <p:spPr bwMode="auto">
          <a:xfrm>
            <a:off x="5636966" y="4355159"/>
            <a:ext cx="3482651" cy="2366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163995" y="1460706"/>
            <a:ext cx="58356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профессии:</a:t>
            </a:r>
          </a:p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наладчик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контрольно-измерительных приборов и автоматики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слесарь по контрольно-измерительным приборам и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автоматике</a:t>
            </a:r>
            <a:endParaRPr lang="ru-RU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217" y="4660750"/>
            <a:ext cx="549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kern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</a:t>
            </a:r>
          </a:p>
          <a:p>
            <a:pPr algn="ctr"/>
            <a:r>
              <a:rPr lang="ru-RU" b="1" u="sng" kern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слесарных </a:t>
            </a:r>
            <a:r>
              <a:rPr lang="ru-RU" b="1" u="sng" kern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</a:t>
            </a:r>
            <a:endParaRPr lang="ru-RU" b="1" kern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41601" y="2964964"/>
            <a:ext cx="3880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года 9 месяцев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90304" y="5504418"/>
            <a:ext cx="3880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года 4 месяца</a:t>
            </a:r>
          </a:p>
        </p:txBody>
      </p:sp>
    </p:spTree>
    <p:extLst>
      <p:ext uri="{BB962C8B-B14F-4D97-AF65-F5344CB8AC3E}">
        <p14:creationId xmlns:p14="http://schemas.microsoft.com/office/powerpoint/2010/main" val="60988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  <a:solidFill>
            <a:srgbClr val="2E308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140" y="40113"/>
            <a:ext cx="884006" cy="7802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5008" r="6154" b="4731"/>
          <a:stretch/>
        </p:blipFill>
        <p:spPr>
          <a:xfrm>
            <a:off x="24716" y="0"/>
            <a:ext cx="885656" cy="91096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Ленинградский машиностроительный факультет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081316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15.02.04 Специальные машины и устройства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842804"/>
            <a:ext cx="9150096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15.02.12 Монтаж, техническое обслуживание и ремонт промышленного оборудования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b="11773"/>
          <a:stretch/>
        </p:blipFill>
        <p:spPr>
          <a:xfrm>
            <a:off x="24716" y="1608972"/>
            <a:ext cx="3122090" cy="2079360"/>
          </a:xfrm>
          <a:prstGeom prst="rect">
            <a:avLst/>
          </a:prstGeom>
        </p:spPr>
      </p:pic>
      <p:pic>
        <p:nvPicPr>
          <p:cNvPr id="11" name="Picture 2" descr="http://do.kit68.ru/pluginfile.php/5389/course/overviewfiles/b9e4813a026c41b7ecab3e7089b0d5db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969" y="4366481"/>
            <a:ext cx="3408242" cy="23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146806" y="1450648"/>
            <a:ext cx="5835626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kern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</a:t>
            </a:r>
            <a:endParaRPr lang="ru-RU" b="1" kern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</a:pPr>
            <a:r>
              <a:rPr lang="ru-RU" b="1" kern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профессии: </a:t>
            </a:r>
            <a:b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 слесарных и станочных работ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тракторист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218" y="4286328"/>
            <a:ext cx="549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механик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профессия: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слесарь-ремонтник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41601" y="2868708"/>
            <a:ext cx="3880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года 4 месяца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90304" y="5030915"/>
            <a:ext cx="388041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года 4 месяца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4 месяца</a:t>
            </a:r>
          </a:p>
        </p:txBody>
      </p:sp>
    </p:spTree>
    <p:extLst>
      <p:ext uri="{BB962C8B-B14F-4D97-AF65-F5344CB8AC3E}">
        <p14:creationId xmlns:p14="http://schemas.microsoft.com/office/powerpoint/2010/main" val="1969078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  <a:solidFill>
            <a:srgbClr val="2E308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140" y="40113"/>
            <a:ext cx="884006" cy="7802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5008" r="6154" b="4731"/>
          <a:stretch/>
        </p:blipFill>
        <p:spPr>
          <a:xfrm>
            <a:off x="24716" y="0"/>
            <a:ext cx="885656" cy="91096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Ленинградский машиностроительный факультет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081316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18.02.13 Технология производства изделий из полимерных композитов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842804"/>
            <a:ext cx="9150096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22.02.05 Обработка металлов давлением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s://www.energovector.com/images/upload/ibmbottlerecycling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7" y="1629283"/>
            <a:ext cx="3095898" cy="204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vtmstol.ru/assets/img/stati/gidra-press-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221" y="4424278"/>
            <a:ext cx="3287925" cy="2217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144425" y="1535274"/>
            <a:ext cx="58356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техник-технолог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Рабочие профессии:</a:t>
            </a:r>
          </a:p>
          <a:p>
            <a:pPr algn="ctr"/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прессовщик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изделий из пластмасс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слесарь-инструментальщик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214" y="4673006"/>
            <a:ext cx="54925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профессия: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штамповщик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41601" y="2868708"/>
            <a:ext cx="38804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года 4 месяца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03171" y="5614807"/>
            <a:ext cx="40546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года 10 месяцев</a:t>
            </a:r>
          </a:p>
        </p:txBody>
      </p:sp>
    </p:spTree>
    <p:extLst>
      <p:ext uri="{BB962C8B-B14F-4D97-AF65-F5344CB8AC3E}">
        <p14:creationId xmlns:p14="http://schemas.microsoft.com/office/powerpoint/2010/main" val="557754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  <a:solidFill>
            <a:srgbClr val="2E308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140" y="40113"/>
            <a:ext cx="884006" cy="7802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" t="5008" r="6154" b="4731"/>
          <a:stretch/>
        </p:blipFill>
        <p:spPr>
          <a:xfrm>
            <a:off x="24716" y="0"/>
            <a:ext cx="885656" cy="910960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Ленинградский машиностроительный факультет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1081316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22.02.06 Сварочное производство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842804"/>
            <a:ext cx="9150096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23.02.02 Автомобиле- и тракторостроение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ttps://topdialog.ru/wp-content/uploads/2019/11/is_i63f00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595" y="4502410"/>
            <a:ext cx="3106583" cy="2057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images.ua.prom.st/1381798932_w640_h640_svarochnye-apparaty-invertory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" r="2747"/>
          <a:stretch/>
        </p:blipFill>
        <p:spPr bwMode="auto">
          <a:xfrm>
            <a:off x="41724" y="1629284"/>
            <a:ext cx="3082527" cy="204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3144425" y="1430763"/>
            <a:ext cx="5835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algn="ctr"/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b="1" kern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абочая 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профессия: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сварщик частично механизированной сварки плавлением</a:t>
            </a:r>
            <a:endParaRPr lang="ru-RU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4210205"/>
            <a:ext cx="5992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профессия: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тракторист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978374" y="2286197"/>
            <a:ext cx="4167727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года 10 месяцев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10 месяцев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30595" y="4856536"/>
            <a:ext cx="433140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1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года 10 месяцев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1 год 10 месяцев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(очно-заочно)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7 месяцев</a:t>
            </a:r>
          </a:p>
        </p:txBody>
      </p:sp>
    </p:spTree>
    <p:extLst>
      <p:ext uri="{BB962C8B-B14F-4D97-AF65-F5344CB8AC3E}">
        <p14:creationId xmlns:p14="http://schemas.microsoft.com/office/powerpoint/2010/main" val="606775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6322" r="2211" b="6320"/>
          <a:stretch/>
        </p:blipFill>
        <p:spPr>
          <a:xfrm>
            <a:off x="12192" y="6915"/>
            <a:ext cx="956079" cy="913124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  <a:solidFill>
            <a:srgbClr val="2E308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безотрывных форм обучения имени В.А. Радченко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140" y="40113"/>
            <a:ext cx="884006" cy="78021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1081316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15.01.32 Оператор станков с программным управлением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842804"/>
            <a:ext cx="9150096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15.02.16 Технология машиностроения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2" descr="https://c1513.c.3072.ru/pluginfile.php/1072/course/overviewfiles/obuchenie--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" y="1597161"/>
            <a:ext cx="3132232" cy="207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kutr.ru/wp-content/uploads/2016/07/Koordinatno_rastochnye_rabot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853" y="5000154"/>
            <a:ext cx="2603293" cy="1724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3144424" y="1498130"/>
            <a:ext cx="5835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kern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таночник широкого профиля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станков с программным управлением</a:t>
            </a:r>
            <a:endParaRPr lang="ru-RU" sz="2000" b="1" u="sng" strike="sngStrik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-176135" y="5020208"/>
            <a:ext cx="33205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года 4 месяца</a:t>
            </a:r>
          </a:p>
          <a:p>
            <a:pPr algn="ctr"/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(очно)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4 месяца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8442" y="4230494"/>
            <a:ext cx="8811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техник-технолог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kern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Рабочие 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профессии: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станочник широкого профиля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станков с программным управлением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947826" y="5000154"/>
            <a:ext cx="36214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(заочно)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года 11 месяцев</a:t>
            </a:r>
          </a:p>
          <a:p>
            <a:pPr algn="ctr"/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(очно-заочно)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7 месяцев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978374" y="2214005"/>
            <a:ext cx="4167727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 10 месяцев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10 месяцев</a:t>
            </a:r>
          </a:p>
        </p:txBody>
      </p:sp>
    </p:spTree>
    <p:extLst>
      <p:ext uri="{BB962C8B-B14F-4D97-AF65-F5344CB8AC3E}">
        <p14:creationId xmlns:p14="http://schemas.microsoft.com/office/powerpoint/2010/main" val="1403967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1" t="6322" r="2211" b="6320"/>
          <a:stretch/>
        </p:blipFill>
        <p:spPr>
          <a:xfrm>
            <a:off x="12192" y="6915"/>
            <a:ext cx="956079" cy="913124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  <a:solidFill>
            <a:srgbClr val="2E308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безотрывных форм обучения имени В.А. Радченко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140" y="40113"/>
            <a:ext cx="884006" cy="78021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0" y="1081316"/>
            <a:ext cx="9144000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15.02.09 Аддитивные технологии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842804"/>
            <a:ext cx="9150096" cy="369332"/>
          </a:xfrm>
          <a:prstGeom prst="rect">
            <a:avLst/>
          </a:prstGeom>
          <a:solidFill>
            <a:srgbClr val="155397"/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27.02.07 Управление качеством продукции, процессов и услуг</a:t>
            </a:r>
            <a:endParaRPr lang="ru-RU" b="1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ttps://www.machines-3d.com/images/Image/Imprimante-3d-Liquid-Crystal-Magn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" y="1804427"/>
            <a:ext cx="2562657" cy="168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1.bp.blogspot.com/-cIZvPlfSZsY/YMC2OWBtqXI/AAAAAAAAAO8/kEANi5rCpe4-ZY4rur_KqMkh6G2770UIACLcBGAsYHQ/s1600/%25D0%259E%25D0%25A2%25D0%259A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186" y="4391941"/>
            <a:ext cx="3397255" cy="225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2398627" y="2484527"/>
            <a:ext cx="332055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года 4 месяца</a:t>
            </a:r>
          </a:p>
          <a:p>
            <a:pPr algn="ctr"/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(очно)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4 месяца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522588" y="2464473"/>
            <a:ext cx="36214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(заочно)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года 11 месяцев</a:t>
            </a:r>
          </a:p>
          <a:p>
            <a:pPr algn="ctr"/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(очно-заочно)</a:t>
            </a:r>
          </a:p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7 месяцев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01373" y="1510460"/>
            <a:ext cx="58356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техник-технолог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kern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kern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b="1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профессия: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 станков с программным управлением</a:t>
            </a:r>
            <a:r>
              <a:rPr lang="ru-RU" u="sng" kern="1400" dirty="0">
                <a:latin typeface="Times New Roman" panose="02020603050405020304" pitchFamily="18" charset="0"/>
              </a:rPr>
              <a:t> 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4218" y="4214136"/>
            <a:ext cx="54925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kern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техник </a:t>
            </a:r>
            <a:endParaRPr lang="ru-RU" b="1" u="sng" kern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профессия: </a:t>
            </a:r>
            <a:r>
              <a:rPr lang="ru-RU" alt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контролер станочных и слесарных работ  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67079" y="5137466"/>
            <a:ext cx="4126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года 10 месяцев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1 год 10 месяцев</a:t>
            </a:r>
          </a:p>
        </p:txBody>
      </p:sp>
    </p:spTree>
    <p:extLst>
      <p:ext uri="{BB962C8B-B14F-4D97-AF65-F5344CB8AC3E}">
        <p14:creationId xmlns:p14="http://schemas.microsoft.com/office/powerpoint/2010/main" val="3088538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  <a:solidFill>
            <a:srgbClr val="2E308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Невский машиностроительный факультет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140" y="40113"/>
            <a:ext cx="884006" cy="7802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23" t="1324" r="399" b="4367"/>
          <a:stretch/>
        </p:blipFill>
        <p:spPr>
          <a:xfrm>
            <a:off x="-1" y="25133"/>
            <a:ext cx="943379" cy="88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r="3974" b="2538"/>
          <a:stretch/>
        </p:blipFill>
        <p:spPr>
          <a:xfrm>
            <a:off x="53370" y="2429143"/>
            <a:ext cx="1929141" cy="1329146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3371" y="965958"/>
            <a:ext cx="4398313" cy="601141"/>
          </a:xfrm>
          <a:prstGeom prst="rect">
            <a:avLst/>
          </a:prstGeom>
          <a:solidFill>
            <a:srgbClr val="155397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46.02.01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Документационное обеспечение управления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архивоведение</a:t>
            </a:r>
            <a:endParaRPr lang="ru-RU" sz="1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32947" y="2342162"/>
            <a:ext cx="1750561" cy="1198567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4717639" y="964378"/>
            <a:ext cx="4369507" cy="602721"/>
          </a:xfrm>
          <a:prstGeom prst="rect">
            <a:avLst/>
          </a:prstGeom>
          <a:solidFill>
            <a:srgbClr val="155397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38.02.03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Операционная деятельность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логистике</a:t>
            </a:r>
            <a:endParaRPr lang="ru-RU" sz="1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 descr="https://avatars.mds.yandex.net/get-zen_doc/1583807/pub_612e403f8c2ca92f5d428cf9_612e4125561fdb132e41323d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9" y="5184835"/>
            <a:ext cx="1801684" cy="1234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53371" y="3788356"/>
            <a:ext cx="4398313" cy="603663"/>
          </a:xfrm>
          <a:prstGeom prst="rect">
            <a:avLst/>
          </a:prstGeom>
          <a:solidFill>
            <a:srgbClr val="155397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38.02.01 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 и бухгалтерский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учёт (по отраслям)</a:t>
            </a:r>
            <a:endParaRPr lang="ru-RU" sz="1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21843" y="5211073"/>
            <a:ext cx="1762592" cy="1209593"/>
          </a:xfrm>
          <a:prstGeom prst="rect">
            <a:avLst/>
          </a:prstGeom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717639" y="3788356"/>
            <a:ext cx="4369506" cy="598826"/>
          </a:xfrm>
          <a:prstGeom prst="rect">
            <a:avLst/>
          </a:prstGeom>
          <a:solidFill>
            <a:srgbClr val="155397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40.02.04 Юриспруденция</a:t>
            </a:r>
            <a:endParaRPr lang="ru-RU" sz="1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620098" y="4392019"/>
            <a:ext cx="4519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юрист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1597167"/>
            <a:ext cx="45852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 по документационному обеспечению управления и архивному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делу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абочая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профессия: </a:t>
            </a:r>
            <a:r>
              <a:rPr lang="ru-RU" sz="1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секретарь-администратор</a:t>
            </a:r>
            <a:endParaRPr lang="ru-RU" sz="14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16801" y="5035671"/>
            <a:ext cx="27182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года 10 месяцев</a:t>
            </a:r>
          </a:p>
          <a:p>
            <a:pPr algn="ctr"/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(заочная)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1 год 11 месяцев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901893" y="2576003"/>
            <a:ext cx="27182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года 10 месяцев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84661" y="1568773"/>
            <a:ext cx="45198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операционный логист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2700" y="4437136"/>
            <a:ext cx="4519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Квалификация: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бухгалтер</a:t>
            </a: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Рабочая профессия: </a:t>
            </a:r>
            <a:r>
              <a:rPr lang="ru-RU" sz="1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кассир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487547" y="2395426"/>
            <a:ext cx="29136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 10 месяцев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(заочно)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2 месяца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537323" y="1867369"/>
            <a:ext cx="2851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10 месяцев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4483531" y="5291029"/>
            <a:ext cx="291369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(очно)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год 10 месяцев</a:t>
            </a:r>
          </a:p>
          <a:p>
            <a:pPr algn="ctr"/>
            <a:endParaRPr lang="ru-RU" sz="11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11 классов (заочно)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2 месяца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33307" y="4762972"/>
            <a:ext cx="28514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9 классов (очно) </a:t>
            </a:r>
          </a:p>
          <a:p>
            <a:pPr algn="ctr"/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обучения 2 года 10 месяцев</a:t>
            </a:r>
          </a:p>
        </p:txBody>
      </p:sp>
    </p:spTree>
    <p:extLst>
      <p:ext uri="{BB962C8B-B14F-4D97-AF65-F5344CB8AC3E}">
        <p14:creationId xmlns:p14="http://schemas.microsoft.com/office/powerpoint/2010/main" val="1368986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943379" y="40113"/>
            <a:ext cx="7259761" cy="850536"/>
          </a:xfrm>
          <a:prstGeom prst="rect">
            <a:avLst/>
          </a:prstGeom>
          <a:solidFill>
            <a:srgbClr val="2E308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140" y="40113"/>
            <a:ext cx="884006" cy="780215"/>
          </a:xfrm>
          <a:prstGeom prst="rect">
            <a:avLst/>
          </a:prstGeom>
        </p:spPr>
      </p:pic>
      <p:pic>
        <p:nvPicPr>
          <p:cNvPr id="4" name="Picture 2" descr="http://qrcoder.ru/code/?https%3A%2F%2Facademykotin.ru%2F&amp;4&amp;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2" t="10350" r="10217" b="10239"/>
          <a:stretch/>
        </p:blipFill>
        <p:spPr bwMode="auto">
          <a:xfrm>
            <a:off x="50008" y="30956"/>
            <a:ext cx="850107" cy="85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371" y="965959"/>
            <a:ext cx="4398313" cy="329442"/>
          </a:xfrm>
          <a:prstGeom prst="rect">
            <a:avLst/>
          </a:prstGeom>
          <a:solidFill>
            <a:srgbClr val="155397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Общежитие СПб ГБПОУ «АМК»</a:t>
            </a:r>
            <a:endParaRPr lang="ru-RU" sz="1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717639" y="964378"/>
            <a:ext cx="4369507" cy="331023"/>
          </a:xfrm>
          <a:prstGeom prst="rect">
            <a:avLst/>
          </a:prstGeom>
          <a:solidFill>
            <a:srgbClr val="155397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Учебно-оздоровительный центр «Дружба»</a:t>
            </a:r>
            <a:endParaRPr lang="ru-RU" sz="16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50007" y="3952235"/>
            <a:ext cx="9037137" cy="340366"/>
          </a:xfrm>
          <a:prstGeom prst="rect">
            <a:avLst/>
          </a:prstGeom>
          <a:solidFill>
            <a:srgbClr val="155397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Учебно-производственный комплекс машиностроения</a:t>
            </a:r>
            <a:endParaRPr lang="ru-RU" sz="18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4"/>
          <a:srcRect l="2707" t="10514" r="23412" b="57162"/>
          <a:stretch/>
        </p:blipFill>
        <p:spPr bwMode="auto">
          <a:xfrm>
            <a:off x="2693954" y="40113"/>
            <a:ext cx="3758611" cy="850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5"/>
          <a:srcRect l="3869" t="3129" r="8174" b="6467"/>
          <a:stretch/>
        </p:blipFill>
        <p:spPr>
          <a:xfrm>
            <a:off x="7726189" y="1964162"/>
            <a:ext cx="1343543" cy="191625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07" r="185"/>
          <a:stretch/>
        </p:blipFill>
        <p:spPr>
          <a:xfrm>
            <a:off x="6154832" y="2175482"/>
            <a:ext cx="1477707" cy="911851"/>
          </a:xfrm>
          <a:prstGeom prst="rect">
            <a:avLst/>
          </a:prstGeom>
        </p:spPr>
      </p:pic>
      <p:pic>
        <p:nvPicPr>
          <p:cNvPr id="12" name="Объект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1281" y="1655487"/>
            <a:ext cx="1916257" cy="1343543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717638" y="3295922"/>
            <a:ext cx="2639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 smtClean="0">
                <a:solidFill>
                  <a:srgbClr val="0099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г.п</a:t>
            </a:r>
            <a:r>
              <a:rPr lang="ru-RU" sz="1600" b="1" dirty="0" smtClean="0">
                <a:solidFill>
                  <a:srgbClr val="0099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1600" b="1" dirty="0">
                <a:solidFill>
                  <a:srgbClr val="0099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Сиверский</a:t>
            </a:r>
            <a:r>
              <a:rPr lang="ru-RU" sz="1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1600" b="1" dirty="0">
                <a:solidFill>
                  <a:srgbClr val="0099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rgbClr val="0099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Комсомольский, д.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89296" y="1312138"/>
            <a:ext cx="2944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3B12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Ленинградская область,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Гатчинский район</a:t>
            </a:r>
            <a:endParaRPr lang="ru-RU" sz="1600" b="1" dirty="0">
              <a:solidFill>
                <a:srgbClr val="03B12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07" y="4474392"/>
            <a:ext cx="3122441" cy="1743528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-41565" y="6305130"/>
            <a:ext cx="34082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ул. Прогонная, д.11, д. 7 лит. А и М</a:t>
            </a:r>
            <a:endParaRPr lang="ru-RU" sz="1600" b="1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15993" y="4651652"/>
            <a:ext cx="1252583" cy="1986742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 rotWithShape="1">
          <a:blip r:embed="rId10"/>
          <a:srcRect l="8199" r="8706" b="6977"/>
          <a:stretch/>
        </p:blipFill>
        <p:spPr>
          <a:xfrm>
            <a:off x="4795681" y="4474392"/>
            <a:ext cx="1265501" cy="2000427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11"/>
          <a:srcRect t="9095"/>
          <a:stretch/>
        </p:blipFill>
        <p:spPr>
          <a:xfrm>
            <a:off x="6302996" y="4635773"/>
            <a:ext cx="1258574" cy="2000015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2"/>
          <a:srcRect l="-156" r="16531"/>
          <a:stretch/>
        </p:blipFill>
        <p:spPr>
          <a:xfrm>
            <a:off x="7826026" y="4474392"/>
            <a:ext cx="1261119" cy="1989846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90229" y="3316792"/>
            <a:ext cx="352459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Пушкин, ул. Глинки, д.23, лит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</a:p>
          <a:p>
            <a:pPr algn="ct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(812) 451-76-80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" name="Объект 3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3" b="20169"/>
          <a:stretch/>
        </p:blipFill>
        <p:spPr>
          <a:xfrm>
            <a:off x="863456" y="1434474"/>
            <a:ext cx="2778141" cy="1801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1479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614</TotalTime>
  <Words>891</Words>
  <Application>Microsoft Office PowerPoint</Application>
  <PresentationFormat>Экран (4:3)</PresentationFormat>
  <Paragraphs>172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Морозова Ксения</dc:creator>
  <cp:lastModifiedBy>Морозова Ксения</cp:lastModifiedBy>
  <cp:revision>41</cp:revision>
  <dcterms:created xsi:type="dcterms:W3CDTF">2023-04-26T07:37:03Z</dcterms:created>
  <dcterms:modified xsi:type="dcterms:W3CDTF">2023-05-02T08:09:28Z</dcterms:modified>
</cp:coreProperties>
</file>