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D3B94-A0B0-4436-B7FC-72E5BBF76A68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7B47CF-CCE3-4F26-8F42-D8EBC7982EA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7B47CF-CCE3-4F26-8F42-D8EBC7982EA2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633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5130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8416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277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602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919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308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38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4275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266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935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CBDEA-38ED-4D9C-A086-C70AB6EB3C8F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884E9AD-C5CB-4427-ACB8-7E7AB2A8B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390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05122"/>
            <a:ext cx="9001156" cy="19812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5600" b="1" dirty="0">
                <a:solidFill>
                  <a:schemeClr val="accent1">
                    <a:lumMod val="50000"/>
                  </a:schemeClr>
                </a:solidFill>
              </a:rPr>
              <a:t>Путешествие в поэзию </a:t>
            </a:r>
            <a:br>
              <a:rPr lang="ru-RU" sz="5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600" b="1" dirty="0">
                <a:solidFill>
                  <a:schemeClr val="accent1">
                    <a:lumMod val="50000"/>
                  </a:schemeClr>
                </a:solidFill>
              </a:rPr>
              <a:t>Расула Гамзатова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9FA685-B9BD-14E4-146F-8B03DE650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114" y="440636"/>
            <a:ext cx="8454727" cy="11363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928670"/>
            <a:ext cx="4572032" cy="2071702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sz="3200" b="1" dirty="0">
                <a:solidFill>
                  <a:schemeClr val="tx2">
                    <a:lumMod val="10000"/>
                  </a:schemeClr>
                </a:solidFill>
                <a:latin typeface="+mj-lt"/>
              </a:rPr>
              <a:t>ГАМЗАТОВ</a:t>
            </a:r>
          </a:p>
          <a:p>
            <a:pPr lvl="0" algn="ctr">
              <a:buNone/>
            </a:pPr>
            <a:r>
              <a:rPr lang="ru-RU" sz="3200" b="1" dirty="0">
                <a:solidFill>
                  <a:schemeClr val="tx2">
                    <a:lumMod val="10000"/>
                  </a:schemeClr>
                </a:solidFill>
                <a:latin typeface="Pompadur" pitchFamily="34" charset="-52"/>
              </a:rPr>
              <a:t>Расул </a:t>
            </a:r>
            <a:r>
              <a:rPr lang="ru-RU" sz="3200" b="1" dirty="0" err="1">
                <a:solidFill>
                  <a:schemeClr val="tx2">
                    <a:lumMod val="10000"/>
                  </a:schemeClr>
                </a:solidFill>
                <a:latin typeface="Pompadur" pitchFamily="34" charset="-52"/>
              </a:rPr>
              <a:t>Гамзатович</a:t>
            </a:r>
            <a:r>
              <a:rPr lang="ru-RU" sz="3200" b="1" dirty="0">
                <a:solidFill>
                  <a:schemeClr val="tx2">
                    <a:lumMod val="10000"/>
                  </a:schemeClr>
                </a:solidFill>
                <a:latin typeface="Pompadur" pitchFamily="34" charset="-52"/>
              </a:rPr>
              <a:t> </a:t>
            </a:r>
          </a:p>
          <a:p>
            <a:pPr lvl="0" algn="ctr">
              <a:buNone/>
            </a:pPr>
            <a:r>
              <a:rPr lang="ru-RU" dirty="0">
                <a:latin typeface="Pompadur" pitchFamily="34" charset="-52"/>
                <a:cs typeface="Lucida Sans" pitchFamily="34" charset="0"/>
              </a:rPr>
              <a:t>08.09.1923-03.11.2003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500042"/>
            <a:ext cx="3579008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Содержимое 1"/>
          <p:cNvSpPr txBox="1">
            <a:spLocks/>
          </p:cNvSpPr>
          <p:nvPr/>
        </p:nvSpPr>
        <p:spPr>
          <a:xfrm>
            <a:off x="928662" y="3786190"/>
            <a:ext cx="7348590" cy="25812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Знаменитый  поэт, писатель,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публицист, политический деятель.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Представитель   аварской 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народности  Дагестана.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43438" y="3789040"/>
            <a:ext cx="4572000" cy="2357454"/>
          </a:xfrm>
        </p:spPr>
        <p:txBody>
          <a:bodyPr>
            <a:normAutofit lnSpcReduction="10000"/>
          </a:bodyPr>
          <a:lstStyle/>
          <a:p>
            <a:pPr lvl="0" algn="just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Поэзия Расула Гамзатова </a:t>
            </a:r>
          </a:p>
          <a:p>
            <a:pPr lvl="0" algn="just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составляет великую </a:t>
            </a:r>
          </a:p>
          <a:p>
            <a:pPr lvl="0" algn="just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культурную эпоху. Она </a:t>
            </a:r>
          </a:p>
          <a:p>
            <a:pPr lvl="0" algn="just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очаровывает каждого, кто </a:t>
            </a:r>
          </a:p>
          <a:p>
            <a:pPr lvl="0" algn="just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 ней прикасается.</a:t>
            </a:r>
          </a:p>
          <a:p>
            <a:endParaRPr lang="ru-RU" dirty="0"/>
          </a:p>
        </p:txBody>
      </p:sp>
      <p:pic>
        <p:nvPicPr>
          <p:cNvPr id="3" name="Рисунок 2" descr="x_ef05c65c.jpg"/>
          <p:cNvPicPr>
            <a:picLocks noChangeAspect="1"/>
          </p:cNvPicPr>
          <p:nvPr/>
        </p:nvPicPr>
        <p:blipFill>
          <a:blip r:embed="rId2" cstate="print"/>
          <a:srcRect t="4678"/>
          <a:stretch>
            <a:fillRect/>
          </a:stretch>
        </p:blipFill>
        <p:spPr>
          <a:xfrm>
            <a:off x="357158" y="500042"/>
            <a:ext cx="4286280" cy="5746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Rasul_Gamzatov__Rasul_Gamzatov_Stihotvoreniya_i_poe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2786058"/>
            <a:ext cx="1714512" cy="2674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428604"/>
            <a:ext cx="8286808" cy="2428892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Основные темы творчества Р. Гамзатова – история родной земли, образ матери, любовь к женщине – тянутся к  проблемам вечным и непреходящим:  добро, справедливость, человечность, чуткость.</a:t>
            </a:r>
          </a:p>
          <a:p>
            <a:endParaRPr lang="ru-RU" dirty="0"/>
          </a:p>
        </p:txBody>
      </p:sp>
      <p:pic>
        <p:nvPicPr>
          <p:cNvPr id="3" name="Рисунок 2" descr="533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857496"/>
            <a:ext cx="1647539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1998405_S_zhenshchinoj_naedine.jpg"/>
          <p:cNvPicPr>
            <a:picLocks noChangeAspect="1"/>
          </p:cNvPicPr>
          <p:nvPr/>
        </p:nvPicPr>
        <p:blipFill>
          <a:blip r:embed="rId4" cstate="print"/>
          <a:srcRect l="10000"/>
          <a:stretch>
            <a:fillRect/>
          </a:stretch>
        </p:blipFill>
        <p:spPr>
          <a:xfrm>
            <a:off x="3714744" y="3857628"/>
            <a:ext cx="1658113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643174" y="3143248"/>
            <a:ext cx="6000792" cy="3428992"/>
          </a:xfrm>
        </p:spPr>
        <p:txBody>
          <a:bodyPr anchor="ctr">
            <a:normAutofit lnSpcReduction="10000"/>
          </a:bodyPr>
          <a:lstStyle/>
          <a:p>
            <a:pPr lvl="0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поэмы «В горах моё сердце», «Весточка из аула», «Звезда Дагестана»; сборники «Горские страдания», «Песни гор» и др.; а также множество стихотворений: «Мой Дагестан», «На горной вершине стою в Дагестане», «Старые горцы», «Два аула», «Мне ль тебя, Дагестан мой былинный…» и др.</a:t>
            </a:r>
          </a:p>
          <a:p>
            <a:endParaRPr lang="ru-RU" dirty="0"/>
          </a:p>
        </p:txBody>
      </p:sp>
      <p:pic>
        <p:nvPicPr>
          <p:cNvPr id="2052" name="Picture 4" descr="D:\Гамз.Мой Даг.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28604"/>
            <a:ext cx="1643074" cy="2540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D:\Гамз.Мой Даг.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286124"/>
            <a:ext cx="1857388" cy="2465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одержимое 1"/>
          <p:cNvSpPr txBox="1">
            <a:spLocks/>
          </p:cNvSpPr>
          <p:nvPr/>
        </p:nvSpPr>
        <p:spPr>
          <a:xfrm>
            <a:off x="285720" y="357166"/>
            <a:ext cx="6500858" cy="264320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 центре поэтического восприятия Гамзатова – Дагестан. «Поэзия без родной земли, без родной почвы – это птица без гнезда», - говорил Расул Гамзатов. Теме истории родной земли посвящены такие произведения: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14622" y="1000108"/>
            <a:ext cx="5900782" cy="4976834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Мать – вечная тема поэзии. Но </a:t>
            </a:r>
          </a:p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Р. Гамзатов нашёл новые, необыкновенные слова. Он славит мать как первородный источник и начало всего сущего, как надежду и веру в бессмертие всего человечества. Об этом поэма «Берегите матерей», большое количество стихотворений: «Матери», «Мама», «Мать люльку качает в ауле…», «Не надо мне лекарство докторов…».</a:t>
            </a: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D:\Гамз.Бер.матер.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2261143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428860" y="357166"/>
            <a:ext cx="5929354" cy="3357586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Вся поэзия Расула Гамзатова проникнута любовной тематикой. Он создавал стихи о любви, превознося это чувство выше остальных.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214554"/>
            <a:ext cx="4238628" cy="4238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65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857388" cy="2790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Содержимое 1"/>
          <p:cNvSpPr txBox="1">
            <a:spLocks/>
          </p:cNvSpPr>
          <p:nvPr/>
        </p:nvSpPr>
        <p:spPr>
          <a:xfrm>
            <a:off x="642910" y="3929066"/>
            <a:ext cx="3571900" cy="23574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Pompadur" pitchFamily="34" charset="-52"/>
              </a:rPr>
              <a:t>«Любовь, тебя узнав, Я суть вещей постиг…»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mpadur" pitchFamily="34" charset="-52"/>
              <a:ea typeface="+mn-ea"/>
              <a:cs typeface="+mn-cs"/>
            </a:endParaRPr>
          </a:p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Расул Гамзатов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285860"/>
            <a:ext cx="5400684" cy="3714776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Горянка… К ней обращены лучшие лирические строки поэта. Разнообразие чувств, живое дыхание любви, нежность, преданность – всё это и многие другие качества мы найдём в строках поэта, воспевающих женщину гор.</a:t>
            </a:r>
          </a:p>
          <a:p>
            <a:endParaRPr lang="ru-RU" dirty="0"/>
          </a:p>
        </p:txBody>
      </p:sp>
      <p:pic>
        <p:nvPicPr>
          <p:cNvPr id="5122" name="Picture 2" descr="D:\Горян.Сб.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285860"/>
            <a:ext cx="2366027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71736" y="571480"/>
            <a:ext cx="6286544" cy="2428892"/>
          </a:xfrm>
        </p:spPr>
        <p:txBody>
          <a:bodyPr/>
          <a:lstStyle/>
          <a:p>
            <a:pPr lvl="0">
              <a:buNone/>
            </a:pPr>
            <a:r>
              <a:rPr lang="ru-RU" dirty="0"/>
              <a:t> 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Тему любви Гамзатов развивает в поэме странствий «Остров женщин». Это – гимн женщине, дарующей счастье, силы для нелёгких свершений, мужество в борьбе. </a:t>
            </a:r>
          </a:p>
          <a:p>
            <a:endParaRPr lang="ru-RU" dirty="0"/>
          </a:p>
        </p:txBody>
      </p:sp>
      <p:pic>
        <p:nvPicPr>
          <p:cNvPr id="6146" name="Picture 2" descr="D:\Остр.жен.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1857388" cy="2778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D:\Гамз.Сонеты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214686"/>
            <a:ext cx="2117415" cy="2810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Содержимое 1"/>
          <p:cNvSpPr txBox="1">
            <a:spLocks/>
          </p:cNvSpPr>
          <p:nvPr/>
        </p:nvSpPr>
        <p:spPr>
          <a:xfrm>
            <a:off x="357158" y="3929066"/>
            <a:ext cx="6072230" cy="22860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В своём творчестве Расул Гамзатов обратился к сложной форме лирики – сонету. В многовековое искусство этого жанра поэт внёс живую струю национальной горской поэзии.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500042"/>
            <a:ext cx="8358246" cy="2857520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Многие стихотворения Р. Гамзатова стали песнями. Самое известное – «Журавли» - песня-реквием по всем погибшим в войнах. Журавли – символ бессмертия. И теперь, глядя на них, мы видим души солдат, «с кровавых не пришедшие полей…»</a:t>
            </a:r>
          </a:p>
          <a:p>
            <a:endParaRPr lang="ru-RU" dirty="0"/>
          </a:p>
        </p:txBody>
      </p:sp>
      <p:pic>
        <p:nvPicPr>
          <p:cNvPr id="8195" name="Picture 3" descr="D:\Журав.Памят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071810"/>
            <a:ext cx="4643470" cy="3486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786182" y="357166"/>
            <a:ext cx="4900618" cy="3071834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За выдающиеся заслуги в области литературы Расул Гамзатов отмечен очень многими званиями и премиями Дагестана, СССР, России и мира. Обращаем внимание на следующие:</a:t>
            </a:r>
            <a:endParaRPr lang="ru-RU" dirty="0"/>
          </a:p>
        </p:txBody>
      </p:sp>
      <p:pic>
        <p:nvPicPr>
          <p:cNvPr id="9218" name="Picture 2" descr="D:\Орд. Анд.Перв..jpe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428596" y="500042"/>
            <a:ext cx="1428750" cy="1371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0" name="Picture 4" descr="D:\Петр.Вел.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428736"/>
            <a:ext cx="1428750" cy="1428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x_7f8219e5.jpg"/>
          <p:cNvPicPr>
            <a:picLocks noChangeAspect="1"/>
          </p:cNvPicPr>
          <p:nvPr/>
        </p:nvPicPr>
        <p:blipFill>
          <a:blip r:embed="rId4" cstate="print"/>
          <a:srcRect b="7896"/>
          <a:stretch>
            <a:fillRect/>
          </a:stretch>
        </p:blipFill>
        <p:spPr>
          <a:xfrm>
            <a:off x="4429124" y="3643314"/>
            <a:ext cx="4237847" cy="2607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9" name="Picture 3" descr="D:\Орд.Друж.нар..jpeg"/>
          <p:cNvPicPr>
            <a:picLocks noChangeAspect="1" noChangeArrowheads="1"/>
          </p:cNvPicPr>
          <p:nvPr/>
        </p:nvPicPr>
        <p:blipFill>
          <a:blip r:embed="rId5">
            <a:lum bright="10000"/>
          </a:blip>
          <a:srcRect/>
          <a:stretch>
            <a:fillRect/>
          </a:stretch>
        </p:blipFill>
        <p:spPr bwMode="auto">
          <a:xfrm>
            <a:off x="2214546" y="2285992"/>
            <a:ext cx="1314450" cy="1428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одержимое 1"/>
          <p:cNvSpPr txBox="1">
            <a:spLocks/>
          </p:cNvSpPr>
          <p:nvPr/>
        </p:nvSpPr>
        <p:spPr>
          <a:xfrm>
            <a:off x="142844" y="3857628"/>
            <a:ext cx="4143404" cy="271464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Орден Петра Великого; Орден Дружбы народов; Орден за заслуги перед Отечеством 3 степени; Орден Андрея Первозванного.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00100" y="5000636"/>
            <a:ext cx="7500990" cy="1428760"/>
          </a:xfrm>
        </p:spPr>
        <p:txBody>
          <a:bodyPr/>
          <a:lstStyle/>
          <a:p>
            <a:pPr lvl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Расул Гамзатов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один из выдающихся поэтов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века. Он продвинул вперёд мировую поэзию, расширил её горизонты.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40527"/>
            <a:ext cx="6118228" cy="4588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14612" y="571480"/>
            <a:ext cx="3571900" cy="4286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effectLst/>
              </a:rPr>
              <a:t>Библиография</a:t>
            </a: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047752"/>
            <a:ext cx="8715436" cy="5310206"/>
          </a:xfrm>
        </p:spPr>
        <p:txBody>
          <a:bodyPr>
            <a:noAutofit/>
          </a:bodyPr>
          <a:lstStyle/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Айтматов, Ч. «В них землю с небом породнишь»: (размышление о песнях Расула Гамзатова) / Ч. Айтматов // Статьи, выступления, диалоги, интервью. – М.: Изд-во Агентства печати Новости, 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1988. – С. 116-122. </a:t>
            </a:r>
          </a:p>
          <a:p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Антопольский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Л. У очага поэзии: очерк творчества Расула Гамзатова / Л.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Антопольский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– М.: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Сов.писатель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1972. – 312 с. 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 Расул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Гамзатович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отв. ред. С. Л. Кравец. // Большая российская энциклопедия: в 30 т.  – М.: Большая российская энциклопедия, 2006. 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Т.6: Восьмеричный путь – германцы. – С. 356.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Дементьев, В. Расул Гамзатов. Жизнь и творчество / В. Дементьев. – М.: Сов. Россия, 1984. – 160 с.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Зайцев, В. А. Поэтическое открытие современности. Советская поэзия 50 – 80 годов: кн. для учащихся старших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сред.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/ В. А. Зайцев. – М.: Просвещение, 1988. – 126 с.: ил.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Лауреаты России: автобиографии российских писателей / сост. Е. Осетров, Н. Попов; фот. Н.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Кочина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авт. – Кн. 3. – М.: Современник, 1980. – 432 с. с ил.,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портр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Огнев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В. Талант, отданный народу: к 60-летию Расула Гамзатова / Владимир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Огнев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// Знамя. – 1983. - № 9. – С. 221-231. </a:t>
            </a:r>
            <a:endParaRPr lang="ru-RU" sz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ru-RU" sz="105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Сочинения: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Берегите матерей: поэма / Расул Гамзатов; пер. с авар. Ю. Нейман. – М.: Сов. Россия, 1982. – 71 с.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Горянка: поэма / Расул Гамзатов; пер. с авар. Я. Козловского. – М.: Дет. лит., 1969. – 170 с.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Книга сонетов / Расул Гамзатов; пер. с авар. Н. Гребнёва. – М.: Мол. гвардия, 1983. – 78 с., ил.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Книга юмора и сатиры / Расул Гамзатов; пер. с авар. – М.: Мол. гвардия, 1986. – 303 с., ил.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Остров женщин: новые стихи и поэмы / Расул Гамзатов. – М.: Сов. писатель, 1982. – 320 с.</a:t>
            </a:r>
          </a:p>
          <a:p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Гамзатов, Р. Покуда вертится земля: стихи и поэмы / Расул Гамзатов; сост. С.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Хаппалаев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худ. Л.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Карюков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– Махачкала: </a:t>
            </a:r>
            <a:r>
              <a:rPr lang="ru-RU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Дагучпедгиз</a:t>
            </a:r>
            <a:r>
              <a:rPr lang="ru-RU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1976. – 319 с.</a:t>
            </a:r>
          </a:p>
          <a:p>
            <a:endParaRPr lang="ru-RU" sz="1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419</TotalTime>
  <Words>976</Words>
  <Application>Microsoft Office PowerPoint</Application>
  <PresentationFormat>Экран (4:3)</PresentationFormat>
  <Paragraphs>46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Gill Sans MT</vt:lpstr>
      <vt:lpstr>Pompadur</vt:lpstr>
      <vt:lpstr>Wingdings 2</vt:lpstr>
      <vt:lpstr>Галерея</vt:lpstr>
      <vt:lpstr>Путешествие в поэзию  Расула Гамзатова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Библиография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поэзию  Расула Гамзатова</dc:title>
  <dc:creator>My_Comp</dc:creator>
  <cp:lastModifiedBy>6485</cp:lastModifiedBy>
  <cp:revision>32</cp:revision>
  <dcterms:created xsi:type="dcterms:W3CDTF">2012-03-28T06:43:36Z</dcterms:created>
  <dcterms:modified xsi:type="dcterms:W3CDTF">2023-03-01T16:02:06Z</dcterms:modified>
</cp:coreProperties>
</file>